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4" r:id="rId2"/>
  </p:sldMasterIdLst>
  <p:notesMasterIdLst>
    <p:notesMasterId r:id="rId9"/>
  </p:notesMasterIdLst>
  <p:sldIdLst>
    <p:sldId id="263" r:id="rId3"/>
    <p:sldId id="266" r:id="rId4"/>
    <p:sldId id="267" r:id="rId5"/>
    <p:sldId id="265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46526-E05A-4ADD-A2CC-0BC2B461501D}" v="11" dt="2020-10-20T09:14:09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59EF69-7B11-41F6-8876-480F8C7E5587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19C94A-A0CE-49F2-A221-27599443908E}" type="pres">
      <dgm:prSet presAssocID="{AE59EF69-7B11-41F6-8876-480F8C7E5587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F3553B79-1A5C-4615-B475-CEB4525B721D}" type="presOf" srcId="{AE59EF69-7B11-41F6-8876-480F8C7E5587}" destId="{6919C94A-A0CE-49F2-A221-27599443908E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59EF69-7B11-41F6-8876-480F8C7E5587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19C94A-A0CE-49F2-A221-27599443908E}" type="pres">
      <dgm:prSet presAssocID="{AE59EF69-7B11-41F6-8876-480F8C7E5587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F3553B79-1A5C-4615-B475-CEB4525B721D}" type="presOf" srcId="{AE59EF69-7B11-41F6-8876-480F8C7E5587}" destId="{6919C94A-A0CE-49F2-A221-27599443908E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59EF69-7B11-41F6-8876-480F8C7E5587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919C94A-A0CE-49F2-A221-27599443908E}" type="pres">
      <dgm:prSet presAssocID="{AE59EF69-7B11-41F6-8876-480F8C7E5587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F3553B79-1A5C-4615-B475-CEB4525B721D}" type="presOf" srcId="{AE59EF69-7B11-41F6-8876-480F8C7E5587}" destId="{6919C94A-A0CE-49F2-A221-27599443908E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920F5-64B8-4FDF-BB29-99BE9E2E95D3}" type="datetimeFigureOut">
              <a:rPr lang="de-DE" smtClean="0"/>
              <a:t>03.03.2021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F7FCA-AE25-49CE-943C-C885F75885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94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31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09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368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96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375C1-7C5C-42A2-80F2-05631BB3764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22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91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56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Untertitel, Inhalte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51"/>
            <a:ext cx="6406950" cy="3063042"/>
          </a:xfrm>
          <a:prstGeom prst="rect">
            <a:avLst/>
          </a:prstGeom>
          <a:solidFill>
            <a:srgbClr val="00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de-DE" noProof="0"/>
              <a:t>Ihr Foto einfügen oder ziehen und ablegen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de-DE" noProof="0" dirty="0"/>
              <a:t>Untertitel, Slogan oder Überblick ggf. hier einfügen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14005"/>
            <a:ext cx="2081461" cy="8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5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rgbClr val="00528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2671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, Inhalte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51"/>
            <a:ext cx="6406950" cy="3063042"/>
          </a:xfrm>
          <a:prstGeom prst="rect">
            <a:avLst/>
          </a:prstGeom>
          <a:solidFill>
            <a:srgbClr val="00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de-DE" noProof="0"/>
              <a:t>Ihr Foto einfügen oder ziehen und ablegen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de-DE" noProof="0" dirty="0"/>
              <a:t>Untertitel, Slogan oder Überblick ggf. hier einfügen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14005"/>
            <a:ext cx="2081461" cy="8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49" name="Textplatzhalt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1" name="Textplatzhalt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3" name="Textplatzhalt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54" name="Textplatzhalt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5" name="Textplatzhalt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56" name="Textplatzhalt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57" name="Textplatzhalt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59" name="Bildplatzhalt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60" name="Bildplatzhalt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61" name="Bildplatzhalt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  <p:sp>
        <p:nvSpPr>
          <p:cNvPr id="62" name="Bildplatzhalt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48791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777794"/>
          </a:xfrm>
          <a:prstGeom prst="rect">
            <a:avLst/>
          </a:prstGeom>
          <a:solidFill>
            <a:srgbClr val="00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Untertitel, Slogan oder Überblick ggf. hier einfügen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1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2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Aufzählungszeichen 3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Beschreibung zum Aufzählungszeichen</a:t>
            </a:r>
          </a:p>
        </p:txBody>
      </p:sp>
    </p:spTree>
    <p:extLst>
      <p:ext uri="{BB962C8B-B14F-4D97-AF65-F5344CB8AC3E}">
        <p14:creationId xmlns:p14="http://schemas.microsoft.com/office/powerpoint/2010/main" val="1222337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786563"/>
          </a:xfrm>
          <a:prstGeom prst="rect">
            <a:avLst/>
          </a:prstGeom>
          <a:solidFill>
            <a:srgbClr val="00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Untertitel, Slogan oder Überblick ggf. hier einfügen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Titelmasterformat durch Klicken bearbeiten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Aufzählungszeichen 3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Aufzählungszeichen 4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Aufzählungszeichen 1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Aufzählungszeichen 2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Beschreibung zum Aufzählungszeichen</a:t>
            </a:r>
          </a:p>
        </p:txBody>
      </p:sp>
    </p:spTree>
    <p:extLst>
      <p:ext uri="{BB962C8B-B14F-4D97-AF65-F5344CB8AC3E}">
        <p14:creationId xmlns:p14="http://schemas.microsoft.com/office/powerpoint/2010/main" val="268827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rgbClr val="565B5F"/>
                </a:solidFill>
              </a:defRPr>
            </a:lvl1pPr>
          </a:lstStyle>
          <a:p>
            <a:pPr lvl="0" rtl="0"/>
            <a:r>
              <a:rPr lang="de-DE" noProof="0" dirty="0"/>
              <a:t>Hervorgehobener Text</a:t>
            </a:r>
          </a:p>
        </p:txBody>
      </p:sp>
    </p:spTree>
    <p:extLst>
      <p:ext uri="{BB962C8B-B14F-4D97-AF65-F5344CB8AC3E}">
        <p14:creationId xmlns:p14="http://schemas.microsoft.com/office/powerpoint/2010/main" val="12946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Einzelne Textzeile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000" y="1828800"/>
            <a:ext cx="11340000" cy="424872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de-DE" noProof="0"/>
              <a:t>Ihr Foto einfügen oder ziehen und ablegen</a:t>
            </a:r>
          </a:p>
        </p:txBody>
      </p:sp>
    </p:spTree>
    <p:extLst>
      <p:ext uri="{BB962C8B-B14F-4D97-AF65-F5344CB8AC3E}">
        <p14:creationId xmlns:p14="http://schemas.microsoft.com/office/powerpoint/2010/main" val="215803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0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Einzelne Textzeile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 1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 2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 3</a:t>
            </a:r>
          </a:p>
        </p:txBody>
      </p:sp>
    </p:spTree>
    <p:extLst>
      <p:ext uri="{BB962C8B-B14F-4D97-AF65-F5344CB8AC3E}">
        <p14:creationId xmlns:p14="http://schemas.microsoft.com/office/powerpoint/2010/main" val="599224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Zahlen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rgbClr val="565B5F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rgbClr val="00528A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rgbClr val="C00000"/>
                </a:solidFill>
                <a:latin typeface="+mj-lt"/>
              </a:defRPr>
            </a:lvl1pPr>
          </a:lstStyle>
          <a:p>
            <a:pPr lvl="0" rtl="0"/>
            <a:r>
              <a:rPr lang="de-DE" noProof="0" dirty="0"/>
              <a:t>2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solidFill>
                  <a:srgbClr val="565B5F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67992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Zahlen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Abschnittsüberschrift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Abschnittsüberschrift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de-DE" noProof="0"/>
              <a:t>Abschnittsüberschrift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1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e-DE" noProof="0"/>
              <a:t>2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e-DE" noProof="0"/>
              <a:t>3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Abschnittsbeschreibung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763070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12" name="Gerader Verbinder 11" title="Trennlini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rgbClr val="005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 title="Trennlini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rgbClr val="565B5F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rgbClr val="565B5F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3973910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-3-spaltig in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rgbClr val="00528A"/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 Abschnitt 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rgbClr val="00528A"/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 Abschnitt 2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rgbClr val="00528A"/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Titel Abschnitt 3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340458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66018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de-DE" noProof="0"/>
              <a:t>Erfahrungsbericht hier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Name und Position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de-DE" noProof="0"/>
              <a:t>Erfahrungsbericht hier einfügen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Name und Position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de-DE" noProof="0"/>
              <a:t>Erfahrungsbericht hier einfügen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Name und Position</a:t>
            </a:r>
          </a:p>
        </p:txBody>
      </p:sp>
    </p:spTree>
    <p:extLst>
      <p:ext uri="{BB962C8B-B14F-4D97-AF65-F5344CB8AC3E}">
        <p14:creationId xmlns:p14="http://schemas.microsoft.com/office/powerpoint/2010/main" val="2800671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rgbClr val="00528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Vielen Dank!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918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1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7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0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9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73C415-D670-4716-A5EC-CC4D52CA2B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Fußzeile hinzufügen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pic>
        <p:nvPicPr>
          <p:cNvPr id="11" name="Grafik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895" y="6139919"/>
            <a:ext cx="623090" cy="6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2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rgbClr val="565B5F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rgbClr val="565B5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rgbClr val="565B5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rgbClr val="565B5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rgbClr val="565B5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rgbClr val="565B5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de-DE" dirty="0"/>
              <a:t>Lernfeld  IT Englisch</a:t>
            </a:r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 rtlCol="0"/>
          <a:lstStyle/>
          <a:p>
            <a:r>
              <a:rPr lang="de-DE" dirty="0"/>
              <a:t> </a:t>
            </a:r>
          </a:p>
        </p:txBody>
      </p:sp>
      <p:pic>
        <p:nvPicPr>
          <p:cNvPr id="11" name="Bildplatzhalt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33" y="0"/>
            <a:ext cx="6405783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cxnSp>
        <p:nvCxnSpPr>
          <p:cNvPr id="45" name="Gerader Verbinder 44" title="Trennlini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134031E0-0BD2-4371-803A-C4743E9F24D3}"/>
              </a:ext>
            </a:extLst>
          </p:cNvPr>
          <p:cNvSpPr txBox="1"/>
          <p:nvPr/>
        </p:nvSpPr>
        <p:spPr>
          <a:xfrm>
            <a:off x="1045803" y="2411791"/>
            <a:ext cx="3128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IT Milestones Chapter 10</a:t>
            </a: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dirty="0"/>
              <a:t>IT Milestones Chapter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3FE9C8-C557-4053-9442-A695E1BA2C4B}"/>
              </a:ext>
            </a:extLst>
          </p:cNvPr>
          <p:cNvSpPr txBox="1"/>
          <p:nvPr/>
        </p:nvSpPr>
        <p:spPr>
          <a:xfrm>
            <a:off x="662816" y="1133273"/>
            <a:ext cx="409041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>
                <a:solidFill>
                  <a:prstClr val="black"/>
                </a:solidFill>
                <a:latin typeface="Arial Black" panose="020B0A04020102020204" pitchFamily="34" charset="0"/>
              </a:rPr>
              <a:t>Chapter 10: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age</a:t>
            </a:r>
            <a:r>
              <a:rPr lang="de-DE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76 – 79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Web-based application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-Computer health 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-Data backup methods and data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0337A5-148B-4BFC-83BF-3E42337DD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40" y="1133273"/>
            <a:ext cx="7744609" cy="43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dirty="0"/>
              <a:t>IT Milestones Chapter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3FE9C8-C557-4053-9442-A695E1BA2C4B}"/>
              </a:ext>
            </a:extLst>
          </p:cNvPr>
          <p:cNvSpPr txBox="1"/>
          <p:nvPr/>
        </p:nvSpPr>
        <p:spPr>
          <a:xfrm>
            <a:off x="662816" y="1133273"/>
            <a:ext cx="37063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3200" dirty="0">
                <a:solidFill>
                  <a:prstClr val="black"/>
                </a:solidFill>
                <a:latin typeface="Arial Black" panose="020B0A04020102020204" pitchFamily="34" charset="0"/>
              </a:rPr>
              <a:t>Tools and </a:t>
            </a:r>
            <a:r>
              <a:rPr lang="de-DE" sz="3200" dirty="0" err="1">
                <a:solidFill>
                  <a:prstClr val="black"/>
                </a:solidFill>
                <a:latin typeface="Arial Black" panose="020B0A04020102020204" pitchFamily="34" charset="0"/>
              </a:rPr>
              <a:t>applications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 1: which tools and applications were most likely used?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 3: Match the types of application software to the definitions.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636813-F282-4E3A-AE66-3D052CD5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8" y="578407"/>
            <a:ext cx="5249781" cy="24169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EEADBE-819A-4B59-9106-13233599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579" y="2995321"/>
            <a:ext cx="5672831" cy="26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9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dirty="0"/>
              <a:t>IT Milestones Chapter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3FE9C8-C557-4053-9442-A695E1BA2C4B}"/>
              </a:ext>
            </a:extLst>
          </p:cNvPr>
          <p:cNvSpPr txBox="1"/>
          <p:nvPr/>
        </p:nvSpPr>
        <p:spPr>
          <a:xfrm>
            <a:off x="327836" y="1042230"/>
            <a:ext cx="6125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 Black" panose="020B0A04020102020204" pitchFamily="34" charset="0"/>
              </a:rPr>
              <a:t>Web-based application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CC447D37-1597-401E-AC3C-808BA6130B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6912" y="1220462"/>
          <a:ext cx="6552272" cy="4788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178284A-2A08-4CC4-9E4D-AAE8A7615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91402"/>
            <a:ext cx="12192000" cy="413002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67258B0-7621-4B62-B044-45083D697F17}"/>
              </a:ext>
            </a:extLst>
          </p:cNvPr>
          <p:cNvSpPr txBox="1">
            <a:spLocks/>
          </p:cNvSpPr>
          <p:nvPr/>
        </p:nvSpPr>
        <p:spPr>
          <a:xfrm>
            <a:off x="6288209" y="1317080"/>
            <a:ext cx="5406576" cy="2035719"/>
          </a:xfrm>
          <a:prstGeom prst="rect">
            <a:avLst/>
          </a:prstGeom>
        </p:spPr>
        <p:txBody>
          <a:bodyPr vert="horz" lIns="0" tIns="0" rIns="0" bIns="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22725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Exercise Nr. 4 step-by-step instructions for two separate word pasting functions...list the instructions in correct sequences =)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22725C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22725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565B5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CC92BA-720E-4ACB-AE95-DA8824070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755" y="3210654"/>
            <a:ext cx="5169856" cy="29080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FB6D38A-4D5A-43BB-BE61-2BEB82B915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424" y="3210654"/>
            <a:ext cx="5163760" cy="29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dirty="0"/>
              <a:t>IT Milestones Chapter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3FE9C8-C557-4053-9442-A695E1BA2C4B}"/>
              </a:ext>
            </a:extLst>
          </p:cNvPr>
          <p:cNvSpPr txBox="1"/>
          <p:nvPr/>
        </p:nvSpPr>
        <p:spPr>
          <a:xfrm>
            <a:off x="327836" y="1042230"/>
            <a:ext cx="6125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 Black" panose="020B0A04020102020204" pitchFamily="34" charset="0"/>
              </a:rPr>
              <a:t>Computer health maintenance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7</a:t>
            </a:r>
            <a:r>
              <a:rPr lang="de-DE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CC447D37-1597-401E-AC3C-808BA6130B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6912" y="1220462"/>
          <a:ext cx="6552272" cy="4788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A178284A-2A08-4CC4-9E4D-AAE8A7615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36" y="2118647"/>
            <a:ext cx="11444164" cy="3876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D17EA8-B5D2-4060-8E31-BE1F41BED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816" y="2476248"/>
            <a:ext cx="2797957" cy="38194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3B851D-1FB6-408E-A1CE-3CDF9D8F4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8563" y="2351736"/>
            <a:ext cx="2735524" cy="2154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D6FC257-9CB7-4E00-B29B-3FEA0AC16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8563" y="4039924"/>
            <a:ext cx="2735524" cy="21404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FC6041-FB9D-4405-998F-FCED8F3C6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863" y="2355357"/>
            <a:ext cx="3152622" cy="32821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4258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dirty="0"/>
              <a:t>IT Milestones Chapter 10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3FE9C8-C557-4053-9442-A695E1BA2C4B}"/>
              </a:ext>
            </a:extLst>
          </p:cNvPr>
          <p:cNvSpPr txBox="1"/>
          <p:nvPr/>
        </p:nvSpPr>
        <p:spPr>
          <a:xfrm>
            <a:off x="327836" y="1069689"/>
            <a:ext cx="114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Data backup methods and data recovery                 </a:t>
            </a:r>
            <a:r>
              <a:rPr kumimoji="0" lang="de-D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</a:t>
            </a: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78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CC447D37-1597-401E-AC3C-808BA6130B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6912" y="1220462"/>
          <a:ext cx="6552272" cy="4788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EDE226DD-93E0-4FC3-943D-08203482A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00" y="2709564"/>
            <a:ext cx="5486876" cy="30787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273827-E454-49E8-86BF-450A19A3D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8545" y="2685178"/>
            <a:ext cx="5523455" cy="310313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62A5858-ABDB-472C-B3A1-3C60895DDA9F}"/>
              </a:ext>
            </a:extLst>
          </p:cNvPr>
          <p:cNvSpPr txBox="1">
            <a:spLocks/>
          </p:cNvSpPr>
          <p:nvPr/>
        </p:nvSpPr>
        <p:spPr>
          <a:xfrm>
            <a:off x="518853" y="1697884"/>
            <a:ext cx="11100602" cy="6828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rgbClr val="565B5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Exercise Nr. 1: Advantages and Disadvantages</a:t>
            </a:r>
            <a:endParaRPr lang="en-US" sz="2400" b="1" dirty="0">
              <a:cs typeface="Calibri"/>
            </a:endParaRPr>
          </a:p>
          <a:p>
            <a:r>
              <a:rPr lang="en-US" sz="2400" dirty="0" err="1"/>
              <a:t>Vor</a:t>
            </a:r>
            <a:r>
              <a:rPr lang="en-US" sz="2400" dirty="0"/>
              <a:t>- und </a:t>
            </a:r>
            <a:r>
              <a:rPr lang="en-US" sz="2400" dirty="0" err="1"/>
              <a:t>Nachteile</a:t>
            </a:r>
            <a:r>
              <a:rPr lang="en-US" sz="2400" dirty="0"/>
              <a:t> der </a:t>
            </a:r>
            <a:r>
              <a:rPr lang="en-US" sz="2400" dirty="0" err="1"/>
              <a:t>Datensicherungsmethoden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7197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GFN-Vorlage-Trainer">
  <a:themeElements>
    <a:clrScheme name="Benutzerdefiniert 1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22725C"/>
      </a:accent1>
      <a:accent2>
        <a:srgbClr val="34AC8B"/>
      </a:accent2>
      <a:accent3>
        <a:srgbClr val="A5A5A5"/>
      </a:accent3>
      <a:accent4>
        <a:srgbClr val="D8D8D8"/>
      </a:accent4>
      <a:accent5>
        <a:srgbClr val="688EB8"/>
      </a:accent5>
      <a:accent6>
        <a:srgbClr val="5476C2"/>
      </a:accent6>
      <a:hlink>
        <a:srgbClr val="FF8021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34_TF33781529" id="{D7E06767-315E-4B71-B345-FCD4E137FE89}" vid="{AD38ADB5-801A-4C08-B511-DCD67F8979B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</Words>
  <Application>Microsoft Office PowerPoint</Application>
  <PresentationFormat>Breitbild</PresentationFormat>
  <Paragraphs>45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Tahoma</vt:lpstr>
      <vt:lpstr>Times New Roman</vt:lpstr>
      <vt:lpstr>AccentBoxVTI</vt:lpstr>
      <vt:lpstr>GFN-Vorlage-Trainer</vt:lpstr>
      <vt:lpstr>Lernfeld  IT Englisch</vt:lpstr>
      <vt:lpstr>IT Milestones Chapter 10</vt:lpstr>
      <vt:lpstr>IT Milestones Chapter 10</vt:lpstr>
      <vt:lpstr>IT Milestones Chapter 10</vt:lpstr>
      <vt:lpstr>IT Milestones Chapter 10</vt:lpstr>
      <vt:lpstr>IT Milestones Chapter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Bleyer</dc:creator>
  <cp:lastModifiedBy>Rachel Bleyer</cp:lastModifiedBy>
  <cp:revision>202</cp:revision>
  <dcterms:created xsi:type="dcterms:W3CDTF">2020-10-16T08:16:10Z</dcterms:created>
  <dcterms:modified xsi:type="dcterms:W3CDTF">2021-03-03T07:59:32Z</dcterms:modified>
</cp:coreProperties>
</file>